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90" r:id="rId2"/>
    <p:sldId id="256" r:id="rId3"/>
    <p:sldId id="257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58" r:id="rId3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5/30/2017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5/30/2017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5/30/2017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5/30/2017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5/30/2017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5/30/2017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5/30/2017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5/30/2017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5/30/2017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5/30/2017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5/30/2017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5/30/2017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http://www.pcpolytechnic.com/mechanical/learning.html" TargetMode="Externa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13" Type="http://schemas.openxmlformats.org/officeDocument/2006/relationships/image" Target="../media/image12.jpeg"/><Relationship Id="rId18" Type="http://schemas.openxmlformats.org/officeDocument/2006/relationships/image" Target="../media/image17.jpeg"/><Relationship Id="rId26" Type="http://schemas.openxmlformats.org/officeDocument/2006/relationships/image" Target="../media/image25.jpeg"/><Relationship Id="rId3" Type="http://schemas.openxmlformats.org/officeDocument/2006/relationships/image" Target="../media/image2.jpeg"/><Relationship Id="rId21" Type="http://schemas.openxmlformats.org/officeDocument/2006/relationships/image" Target="../media/image20.jpeg"/><Relationship Id="rId34" Type="http://schemas.openxmlformats.org/officeDocument/2006/relationships/image" Target="../media/image33.jpeg"/><Relationship Id="rId7" Type="http://schemas.openxmlformats.org/officeDocument/2006/relationships/image" Target="../media/image6.jpeg"/><Relationship Id="rId12" Type="http://schemas.openxmlformats.org/officeDocument/2006/relationships/image" Target="../media/image11.jpeg"/><Relationship Id="rId17" Type="http://schemas.openxmlformats.org/officeDocument/2006/relationships/image" Target="../media/image16.jpeg"/><Relationship Id="rId25" Type="http://schemas.openxmlformats.org/officeDocument/2006/relationships/image" Target="../media/image24.jpeg"/><Relationship Id="rId33" Type="http://schemas.openxmlformats.org/officeDocument/2006/relationships/image" Target="../media/image32.jpeg"/><Relationship Id="rId2" Type="http://schemas.openxmlformats.org/officeDocument/2006/relationships/image" Target="../media/image1.jpeg"/><Relationship Id="rId16" Type="http://schemas.openxmlformats.org/officeDocument/2006/relationships/image" Target="../media/image15.jpeg"/><Relationship Id="rId20" Type="http://schemas.openxmlformats.org/officeDocument/2006/relationships/image" Target="../media/image19.jpeg"/><Relationship Id="rId29" Type="http://schemas.openxmlformats.org/officeDocument/2006/relationships/image" Target="../media/image2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11" Type="http://schemas.openxmlformats.org/officeDocument/2006/relationships/image" Target="../media/image10.jpeg"/><Relationship Id="rId24" Type="http://schemas.openxmlformats.org/officeDocument/2006/relationships/image" Target="../media/image23.jpeg"/><Relationship Id="rId32" Type="http://schemas.openxmlformats.org/officeDocument/2006/relationships/image" Target="../media/image31.jpeg"/><Relationship Id="rId5" Type="http://schemas.openxmlformats.org/officeDocument/2006/relationships/image" Target="../media/image4.jpeg"/><Relationship Id="rId15" Type="http://schemas.openxmlformats.org/officeDocument/2006/relationships/image" Target="../media/image14.jpeg"/><Relationship Id="rId23" Type="http://schemas.openxmlformats.org/officeDocument/2006/relationships/image" Target="../media/image22.jpeg"/><Relationship Id="rId28" Type="http://schemas.openxmlformats.org/officeDocument/2006/relationships/image" Target="../media/image27.jpeg"/><Relationship Id="rId36" Type="http://schemas.openxmlformats.org/officeDocument/2006/relationships/hyperlink" Target="http://www.pcpolytechnic.com/contact-us.html" TargetMode="External"/><Relationship Id="rId10" Type="http://schemas.openxmlformats.org/officeDocument/2006/relationships/image" Target="../media/image9.jpeg"/><Relationship Id="rId19" Type="http://schemas.openxmlformats.org/officeDocument/2006/relationships/image" Target="../media/image18.jpeg"/><Relationship Id="rId31" Type="http://schemas.openxmlformats.org/officeDocument/2006/relationships/image" Target="../media/image30.jpeg"/><Relationship Id="rId4" Type="http://schemas.openxmlformats.org/officeDocument/2006/relationships/image" Target="../media/image3.jpeg"/><Relationship Id="rId9" Type="http://schemas.openxmlformats.org/officeDocument/2006/relationships/image" Target="../media/image8.jpeg"/><Relationship Id="rId14" Type="http://schemas.openxmlformats.org/officeDocument/2006/relationships/image" Target="../media/image13.jpeg"/><Relationship Id="rId22" Type="http://schemas.openxmlformats.org/officeDocument/2006/relationships/image" Target="../media/image21.jpeg"/><Relationship Id="rId27" Type="http://schemas.openxmlformats.org/officeDocument/2006/relationships/image" Target="../media/image26.jpeg"/><Relationship Id="rId30" Type="http://schemas.openxmlformats.org/officeDocument/2006/relationships/image" Target="../media/image29.jpeg"/><Relationship Id="rId35" Type="http://schemas.openxmlformats.org/officeDocument/2006/relationships/image" Target="../media/image34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 related to chapter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Select suitable non metals for particular applications as per properties.</a:t>
            </a:r>
            <a:endParaRPr lang="en-US" dirty="0"/>
          </a:p>
        </p:txBody>
      </p:sp>
      <p:sp>
        <p:nvSpPr>
          <p:cNvPr id="4" name="Rectangle 3">
            <a:hlinkClick r:id="rId2"/>
          </p:cNvPr>
          <p:cNvSpPr>
            <a:spLocks noChangeArrowheads="1"/>
          </p:cNvSpPr>
          <p:nvPr/>
        </p:nvSpPr>
        <p:spPr bwMode="auto">
          <a:xfrm>
            <a:off x="2371725" y="6215063"/>
            <a:ext cx="4343400" cy="5334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defRPr/>
            </a:pPr>
            <a:r>
              <a:rPr lang="en-IN" sz="2000" i="1" u="sng" dirty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Times New Roman" pitchFamily="18" charset="0"/>
              </a:rPr>
              <a:t>Visit for more Learning Resources</a:t>
            </a:r>
            <a:endParaRPr lang="en-US" sz="2000" b="1" dirty="0">
              <a:solidFill>
                <a:schemeClr val="accent6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1266" name="Picture 2" descr="E:\pmk\16-17\EVEN SEM\DEPARTMENT\WEBSITE UPDATION\LEARNING RESOURCES\SY\MEM\UNIT 6\Slide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2290" name="Picture 2" descr="E:\pmk\16-17\EVEN SEM\DEPARTMENT\WEBSITE UPDATION\LEARNING RESOURCES\SY\MEM\UNIT 6\Slide1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3314" name="Picture 2" descr="E:\pmk\16-17\EVEN SEM\DEPARTMENT\WEBSITE UPDATION\LEARNING RESOURCES\SY\MEM\UNIT 6\Slide1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4338" name="Picture 2" descr="E:\pmk\16-17\EVEN SEM\DEPARTMENT\WEBSITE UPDATION\LEARNING RESOURCES\SY\MEM\UNIT 6\Slide1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5362" name="Picture 2" descr="E:\pmk\16-17\EVEN SEM\DEPARTMENT\WEBSITE UPDATION\LEARNING RESOURCES\SY\MEM\UNIT 6\Slide1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6386" name="Picture 2" descr="E:\pmk\16-17\EVEN SEM\DEPARTMENT\WEBSITE UPDATION\LEARNING RESOURCES\SY\MEM\UNIT 6\Slide1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7410" name="Picture 2" descr="E:\pmk\16-17\EVEN SEM\DEPARTMENT\WEBSITE UPDATION\LEARNING RESOURCES\SY\MEM\UNIT 6\Slide1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8434" name="Picture 2" descr="E:\pmk\16-17\EVEN SEM\DEPARTMENT\WEBSITE UPDATION\LEARNING RESOURCES\SY\MEM\UNIT 6\Slide1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9458" name="Picture 2" descr="E:\pmk\16-17\EVEN SEM\DEPARTMENT\WEBSITE UPDATION\LEARNING RESOURCES\SY\MEM\UNIT 6\Slide1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482" name="Picture 2" descr="E:\pmk\16-17\EVEN SEM\DEPARTMENT\WEBSITE UPDATION\LEARNING RESOURCES\SY\MEM\UNIT 6\Slide1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94" name="Picture 70" descr="E:\pmk\16-17\EVEN SEM\DEPARTMENT\WEBSITE UPDATION\LEARNING RESOURCES\SY\MEM\UNIT 6\Slide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1506" name="Picture 2" descr="E:\pmk\16-17\EVEN SEM\DEPARTMENT\WEBSITE UPDATION\LEARNING RESOURCES\SY\MEM\UNIT 6\Slide1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2530" name="Picture 2" descr="E:\pmk\16-17\EVEN SEM\DEPARTMENT\WEBSITE UPDATION\LEARNING RESOURCES\SY\MEM\UNIT 6\Slide2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3554" name="Picture 2" descr="E:\pmk\16-17\EVEN SEM\DEPARTMENT\WEBSITE UPDATION\LEARNING RESOURCES\SY\MEM\UNIT 6\Slide2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4578" name="Picture 2" descr="E:\pmk\16-17\EVEN SEM\DEPARTMENT\WEBSITE UPDATION\LEARNING RESOURCES\SY\MEM\UNIT 6\Slide2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5602" name="Picture 2" descr="E:\pmk\16-17\EVEN SEM\DEPARTMENT\WEBSITE UPDATION\LEARNING RESOURCES\SY\MEM\UNIT 6\Slide2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6626" name="Picture 2" descr="E:\pmk\16-17\EVEN SEM\DEPARTMENT\WEBSITE UPDATION\LEARNING RESOURCES\SY\MEM\UNIT 6\Slide2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7650" name="Picture 2" descr="E:\pmk\16-17\EVEN SEM\DEPARTMENT\WEBSITE UPDATION\LEARNING RESOURCES\SY\MEM\UNIT 6\Slide2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8674" name="Picture 2" descr="E:\pmk\16-17\EVEN SEM\DEPARTMENT\WEBSITE UPDATION\LEARNING RESOURCES\SY\MEM\UNIT 6\Slide2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9698" name="Picture 2" descr="E:\pmk\16-17\EVEN SEM\DEPARTMENT\WEBSITE UPDATION\LEARNING RESOURCES\SY\MEM\UNIT 6\Slide2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0722" name="Picture 2" descr="E:\pmk\16-17\EVEN SEM\DEPARTMENT\WEBSITE UPDATION\LEARNING RESOURCES\SY\MEM\UNIT 6\Slide2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098" name="Picture 2" descr="E:\pmk\16-17\EVEN SEM\DEPARTMENT\WEBSITE UPDATION\LEARNING RESOURCES\SY\MEM\UNIT 6\Slide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84" name="Picture 36" descr="E:\pmk\16-17\EVEN SEM\DEPARTMENT\WEBSITE UPDATION\LEARNING RESOURCES\SY\MEM\UNIT 6\Slide2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1746" name="Picture 2" descr="E:\pmk\16-17\EVEN SEM\DEPARTMENT\WEBSITE UPDATION\LEARNING RESOURCES\SY\MEM\UNIT 6\Slide3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2770" name="Picture 2" descr="E:\pmk\16-17\EVEN SEM\DEPARTMENT\WEBSITE UPDATION\LEARNING RESOURCES\SY\MEM\UNIT 6\Slide3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3794" name="Picture 2" descr="E:\pmk\16-17\EVEN SEM\DEPARTMENT\WEBSITE UPDATION\LEARNING RESOURCES\SY\MEM\UNIT 6\Slide3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4818" name="Picture 2" descr="E:\pmk\16-17\EVEN SEM\DEPARTMENT\WEBSITE UPDATION\LEARNING RESOURCES\SY\MEM\UNIT 6\Slide3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074" name="Picture 2" descr="E:\pmk\16-17\EVEN SEM\DEPARTMENT\WEBSITE UPDATION\LEARNING RESOURCES\SY\MEM\UNIT 6\Slide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3075" name="Picture 3" descr="E:\pmk\16-17\EVEN SEM\DEPARTMENT\WEBSITE UPDATION\LEARNING RESOURCES\SY\MEM\UNIT 6\Slide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3076" name="Picture 4" descr="E:\pmk\16-17\EVEN SEM\DEPARTMENT\WEBSITE UPDATION\LEARNING RESOURCES\SY\MEM\UNIT 6\Slide3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3077" name="Picture 5" descr="E:\pmk\16-17\EVEN SEM\DEPARTMENT\WEBSITE UPDATION\LEARNING RESOURCES\SY\MEM\UNIT 6\Slide4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3078" name="Picture 6" descr="E:\pmk\16-17\EVEN SEM\DEPARTMENT\WEBSITE UPDATION\LEARNING RESOURCES\SY\MEM\UNIT 6\Slide5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3079" name="Picture 7" descr="E:\pmk\16-17\EVEN SEM\DEPARTMENT\WEBSITE UPDATION\LEARNING RESOURCES\SY\MEM\UNIT 6\Slide6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3080" name="Picture 8" descr="E:\pmk\16-17\EVEN SEM\DEPARTMENT\WEBSITE UPDATION\LEARNING RESOURCES\SY\MEM\UNIT 6\Slide7.JPG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3081" name="Picture 9" descr="E:\pmk\16-17\EVEN SEM\DEPARTMENT\WEBSITE UPDATION\LEARNING RESOURCES\SY\MEM\UNIT 6\Slide8.JPG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3082" name="Picture 10" descr="E:\pmk\16-17\EVEN SEM\DEPARTMENT\WEBSITE UPDATION\LEARNING RESOURCES\SY\MEM\UNIT 6\Slide9.JPG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3083" name="Picture 11" descr="E:\pmk\16-17\EVEN SEM\DEPARTMENT\WEBSITE UPDATION\LEARNING RESOURCES\SY\MEM\UNIT 6\Slide10.JPG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3084" name="Picture 12" descr="E:\pmk\16-17\EVEN SEM\DEPARTMENT\WEBSITE UPDATION\LEARNING RESOURCES\SY\MEM\UNIT 6\Slide11.JPG"/>
          <p:cNvPicPr>
            <a:picLocks noChangeAspect="1" noChangeArrowheads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3085" name="Picture 13" descr="E:\pmk\16-17\EVEN SEM\DEPARTMENT\WEBSITE UPDATION\LEARNING RESOURCES\SY\MEM\UNIT 6\Slide12.JPG"/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3086" name="Picture 14" descr="E:\pmk\16-17\EVEN SEM\DEPARTMENT\WEBSITE UPDATION\LEARNING RESOURCES\SY\MEM\UNIT 6\Slide13.JPG"/>
          <p:cNvPicPr>
            <a:picLocks noChangeAspect="1" noChangeArrowheads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3087" name="Picture 15" descr="E:\pmk\16-17\EVEN SEM\DEPARTMENT\WEBSITE UPDATION\LEARNING RESOURCES\SY\MEM\UNIT 6\Slide14.JPG"/>
          <p:cNvPicPr>
            <a:picLocks noChangeAspect="1" noChangeArrowheads="1"/>
          </p:cNvPicPr>
          <p:nvPr/>
        </p:nvPicPr>
        <p:blipFill>
          <a:blip r:embed="rId15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3088" name="Picture 16" descr="E:\pmk\16-17\EVEN SEM\DEPARTMENT\WEBSITE UPDATION\LEARNING RESOURCES\SY\MEM\UNIT 6\Slide15.JPG"/>
          <p:cNvPicPr>
            <a:picLocks noChangeAspect="1" noChangeArrowheads="1"/>
          </p:cNvPicPr>
          <p:nvPr/>
        </p:nvPicPr>
        <p:blipFill>
          <a:blip r:embed="rId16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3089" name="Picture 17" descr="E:\pmk\16-17\EVEN SEM\DEPARTMENT\WEBSITE UPDATION\LEARNING RESOURCES\SY\MEM\UNIT 6\Slide16.JPG"/>
          <p:cNvPicPr>
            <a:picLocks noChangeAspect="1" noChangeArrowheads="1"/>
          </p:cNvPicPr>
          <p:nvPr/>
        </p:nvPicPr>
        <p:blipFill>
          <a:blip r:embed="rId17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3090" name="Picture 18" descr="E:\pmk\16-17\EVEN SEM\DEPARTMENT\WEBSITE UPDATION\LEARNING RESOURCES\SY\MEM\UNIT 6\Slide17.JPG"/>
          <p:cNvPicPr>
            <a:picLocks noChangeAspect="1" noChangeArrowheads="1"/>
          </p:cNvPicPr>
          <p:nvPr/>
        </p:nvPicPr>
        <p:blipFill>
          <a:blip r:embed="rId18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3091" name="Picture 19" descr="E:\pmk\16-17\EVEN SEM\DEPARTMENT\WEBSITE UPDATION\LEARNING RESOURCES\SY\MEM\UNIT 6\Slide18.JPG"/>
          <p:cNvPicPr>
            <a:picLocks noChangeAspect="1" noChangeArrowheads="1"/>
          </p:cNvPicPr>
          <p:nvPr/>
        </p:nvPicPr>
        <p:blipFill>
          <a:blip r:embed="rId19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3092" name="Picture 20" descr="E:\pmk\16-17\EVEN SEM\DEPARTMENT\WEBSITE UPDATION\LEARNING RESOURCES\SY\MEM\UNIT 6\Slide19.JPG"/>
          <p:cNvPicPr>
            <a:picLocks noChangeAspect="1" noChangeArrowheads="1"/>
          </p:cNvPicPr>
          <p:nvPr/>
        </p:nvPicPr>
        <p:blipFill>
          <a:blip r:embed="rId20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3093" name="Picture 21" descr="E:\pmk\16-17\EVEN SEM\DEPARTMENT\WEBSITE UPDATION\LEARNING RESOURCES\SY\MEM\UNIT 6\Slide20.JPG"/>
          <p:cNvPicPr>
            <a:picLocks noChangeAspect="1" noChangeArrowheads="1"/>
          </p:cNvPicPr>
          <p:nvPr/>
        </p:nvPicPr>
        <p:blipFill>
          <a:blip r:embed="rId21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3094" name="Picture 22" descr="E:\pmk\16-17\EVEN SEM\DEPARTMENT\WEBSITE UPDATION\LEARNING RESOURCES\SY\MEM\UNIT 6\Slide21.JPG"/>
          <p:cNvPicPr>
            <a:picLocks noChangeAspect="1" noChangeArrowheads="1"/>
          </p:cNvPicPr>
          <p:nvPr/>
        </p:nvPicPr>
        <p:blipFill>
          <a:blip r:embed="rId2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3095" name="Picture 23" descr="E:\pmk\16-17\EVEN SEM\DEPARTMENT\WEBSITE UPDATION\LEARNING RESOURCES\SY\MEM\UNIT 6\Slide22.JPG"/>
          <p:cNvPicPr>
            <a:picLocks noChangeAspect="1" noChangeArrowheads="1"/>
          </p:cNvPicPr>
          <p:nvPr/>
        </p:nvPicPr>
        <p:blipFill>
          <a:blip r:embed="rId2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3096" name="Picture 24" descr="E:\pmk\16-17\EVEN SEM\DEPARTMENT\WEBSITE UPDATION\LEARNING RESOURCES\SY\MEM\UNIT 6\Slide23.JPG"/>
          <p:cNvPicPr>
            <a:picLocks noChangeAspect="1" noChangeArrowheads="1"/>
          </p:cNvPicPr>
          <p:nvPr/>
        </p:nvPicPr>
        <p:blipFill>
          <a:blip r:embed="rId24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3097" name="Picture 25" descr="E:\pmk\16-17\EVEN SEM\DEPARTMENT\WEBSITE UPDATION\LEARNING RESOURCES\SY\MEM\UNIT 6\Slide24.JPG"/>
          <p:cNvPicPr>
            <a:picLocks noChangeAspect="1" noChangeArrowheads="1"/>
          </p:cNvPicPr>
          <p:nvPr/>
        </p:nvPicPr>
        <p:blipFill>
          <a:blip r:embed="rId25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3098" name="Picture 26" descr="E:\pmk\16-17\EVEN SEM\DEPARTMENT\WEBSITE UPDATION\LEARNING RESOURCES\SY\MEM\UNIT 6\Slide25.JPG"/>
          <p:cNvPicPr>
            <a:picLocks noChangeAspect="1" noChangeArrowheads="1"/>
          </p:cNvPicPr>
          <p:nvPr/>
        </p:nvPicPr>
        <p:blipFill>
          <a:blip r:embed="rId26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3099" name="Picture 27" descr="E:\pmk\16-17\EVEN SEM\DEPARTMENT\WEBSITE UPDATION\LEARNING RESOURCES\SY\MEM\UNIT 6\Slide26.JPG"/>
          <p:cNvPicPr>
            <a:picLocks noChangeAspect="1" noChangeArrowheads="1"/>
          </p:cNvPicPr>
          <p:nvPr/>
        </p:nvPicPr>
        <p:blipFill>
          <a:blip r:embed="rId27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3100" name="Picture 28" descr="E:\pmk\16-17\EVEN SEM\DEPARTMENT\WEBSITE UPDATION\LEARNING RESOURCES\SY\MEM\UNIT 6\Slide27.JPG"/>
          <p:cNvPicPr>
            <a:picLocks noChangeAspect="1" noChangeArrowheads="1"/>
          </p:cNvPicPr>
          <p:nvPr/>
        </p:nvPicPr>
        <p:blipFill>
          <a:blip r:embed="rId28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3101" name="Picture 29" descr="E:\pmk\16-17\EVEN SEM\DEPARTMENT\WEBSITE UPDATION\LEARNING RESOURCES\SY\MEM\UNIT 6\Slide28.JPG"/>
          <p:cNvPicPr>
            <a:picLocks noChangeAspect="1" noChangeArrowheads="1"/>
          </p:cNvPicPr>
          <p:nvPr/>
        </p:nvPicPr>
        <p:blipFill>
          <a:blip r:embed="rId29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3102" name="Picture 30" descr="E:\pmk\16-17\EVEN SEM\DEPARTMENT\WEBSITE UPDATION\LEARNING RESOURCES\SY\MEM\UNIT 6\Slide29.JPG"/>
          <p:cNvPicPr>
            <a:picLocks noChangeAspect="1" noChangeArrowheads="1"/>
          </p:cNvPicPr>
          <p:nvPr/>
        </p:nvPicPr>
        <p:blipFill>
          <a:blip r:embed="rId30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3103" name="Picture 31" descr="E:\pmk\16-17\EVEN SEM\DEPARTMENT\WEBSITE UPDATION\LEARNING RESOURCES\SY\MEM\UNIT 6\Slide30.JPG"/>
          <p:cNvPicPr>
            <a:picLocks noChangeAspect="1" noChangeArrowheads="1"/>
          </p:cNvPicPr>
          <p:nvPr/>
        </p:nvPicPr>
        <p:blipFill>
          <a:blip r:embed="rId31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3104" name="Picture 32" descr="E:\pmk\16-17\EVEN SEM\DEPARTMENT\WEBSITE UPDATION\LEARNING RESOURCES\SY\MEM\UNIT 6\Slide31.JPG"/>
          <p:cNvPicPr>
            <a:picLocks noChangeAspect="1" noChangeArrowheads="1"/>
          </p:cNvPicPr>
          <p:nvPr/>
        </p:nvPicPr>
        <p:blipFill>
          <a:blip r:embed="rId3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3105" name="Picture 33" descr="E:\pmk\16-17\EVEN SEM\DEPARTMENT\WEBSITE UPDATION\LEARNING RESOURCES\SY\MEM\UNIT 6\Slide32.JPG"/>
          <p:cNvPicPr>
            <a:picLocks noChangeAspect="1" noChangeArrowheads="1"/>
          </p:cNvPicPr>
          <p:nvPr/>
        </p:nvPicPr>
        <p:blipFill>
          <a:blip r:embed="rId3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3106" name="Picture 34" descr="E:\pmk\16-17\EVEN SEM\DEPARTMENT\WEBSITE UPDATION\LEARNING RESOURCES\SY\MEM\UNIT 6\Slide33.JPG"/>
          <p:cNvPicPr>
            <a:picLocks noChangeAspect="1" noChangeArrowheads="1"/>
          </p:cNvPicPr>
          <p:nvPr/>
        </p:nvPicPr>
        <p:blipFill>
          <a:blip r:embed="rId34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3107" name="Picture 35" descr="E:\pmk\16-17\EVEN SEM\DEPARTMENT\WEBSITE UPDATION\LEARNING RESOURCES\SY\MEM\UNIT 6\Slide34.JPG"/>
          <p:cNvPicPr>
            <a:picLocks noChangeAspect="1" noChangeArrowheads="1"/>
          </p:cNvPicPr>
          <p:nvPr/>
        </p:nvPicPr>
        <p:blipFill>
          <a:blip r:embed="rId35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8" name="Rectangle 4">
            <a:hlinkClick r:id="rId36"/>
          </p:cNvPr>
          <p:cNvSpPr>
            <a:spLocks noChangeArrowheads="1"/>
          </p:cNvSpPr>
          <p:nvPr/>
        </p:nvSpPr>
        <p:spPr bwMode="auto">
          <a:xfrm>
            <a:off x="5410200" y="76200"/>
            <a:ext cx="3581400" cy="3048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defRPr/>
            </a:pPr>
            <a:r>
              <a:rPr lang="en-IN" sz="2000" i="1" u="sng" dirty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Times New Roman" pitchFamily="18" charset="0"/>
              </a:rPr>
              <a:t>For more detail contact </a:t>
            </a:r>
            <a:r>
              <a:rPr lang="en-IN" sz="2000" i="1" u="sng" dirty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Times New Roman" pitchFamily="18" charset="0"/>
              </a:rPr>
              <a:t>us</a:t>
            </a:r>
            <a:endParaRPr lang="en-IN" sz="2000" i="1" u="sng" dirty="0">
              <a:solidFill>
                <a:schemeClr val="accent6">
                  <a:lumMod val="50000"/>
                </a:schemeClr>
              </a:solidFill>
              <a:latin typeface="Arial" pitchFamily="34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122" name="Picture 2" descr="E:\pmk\16-17\EVEN SEM\DEPARTMENT\WEBSITE UPDATION\LEARNING RESOURCES\SY\MEM\UNIT 6\Slide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146" name="Picture 2" descr="E:\pmk\16-17\EVEN SEM\DEPARTMENT\WEBSITE UPDATION\LEARNING RESOURCES\SY\MEM\UNIT 6\Slide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170" name="Picture 2" descr="E:\pmk\16-17\EVEN SEM\DEPARTMENT\WEBSITE UPDATION\LEARNING RESOURCES\SY\MEM\UNIT 6\Slide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8194" name="Picture 2" descr="E:\pmk\16-17\EVEN SEM\DEPARTMENT\WEBSITE UPDATION\LEARNING RESOURCES\SY\MEM\UNIT 6\Slide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9218" name="Picture 2" descr="E:\pmk\16-17\EVEN SEM\DEPARTMENT\WEBSITE UPDATION\LEARNING RESOURCES\SY\MEM\UNIT 6\Slide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42" name="Picture 2" descr="E:\pmk\16-17\EVEN SEM\DEPARTMENT\WEBSITE UPDATION\LEARNING RESOURCES\SY\MEM\UNIT 6\Slide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</TotalTime>
  <Words>25</Words>
  <Application>Microsoft Office PowerPoint</Application>
  <PresentationFormat>On-screen Show (4:3)</PresentationFormat>
  <Paragraphs>4</Paragraphs>
  <Slides>35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35</vt:i4>
      </vt:variant>
    </vt:vector>
  </HeadingPairs>
  <TitlesOfParts>
    <vt:vector size="36" baseType="lpstr">
      <vt:lpstr>Office Theme</vt:lpstr>
      <vt:lpstr>Co related to chapter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  <vt:lpstr>Slide 27</vt:lpstr>
      <vt:lpstr>Slide 28</vt:lpstr>
      <vt:lpstr>Slide 29</vt:lpstr>
      <vt:lpstr>Slide 30</vt:lpstr>
      <vt:lpstr>Slide 31</vt:lpstr>
      <vt:lpstr>Slide 32</vt:lpstr>
      <vt:lpstr>Slide 33</vt:lpstr>
      <vt:lpstr>Slide 34</vt:lpstr>
      <vt:lpstr>Slide 35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TPO</dc:creator>
  <cp:lastModifiedBy>ADMIN</cp:lastModifiedBy>
  <cp:revision>4</cp:revision>
  <dcterms:created xsi:type="dcterms:W3CDTF">2006-08-16T00:00:00Z</dcterms:created>
  <dcterms:modified xsi:type="dcterms:W3CDTF">2017-05-30T14:12:05Z</dcterms:modified>
</cp:coreProperties>
</file>